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9287F3-86FC-4E12-9CAF-67BF1B29444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32989D-3D30-4022-A0F9-65627FAF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287F3-86FC-4E12-9CAF-67BF1B29444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2989D-3D30-4022-A0F9-65627FAF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287F3-86FC-4E12-9CAF-67BF1B29444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2989D-3D30-4022-A0F9-65627FAF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287F3-86FC-4E12-9CAF-67BF1B29444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2989D-3D30-4022-A0F9-65627FAFE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287F3-86FC-4E12-9CAF-67BF1B29444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2989D-3D30-4022-A0F9-65627FAFE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287F3-86FC-4E12-9CAF-67BF1B29444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2989D-3D30-4022-A0F9-65627FAFE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287F3-86FC-4E12-9CAF-67BF1B29444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2989D-3D30-4022-A0F9-65627FAF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287F3-86FC-4E12-9CAF-67BF1B29444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2989D-3D30-4022-A0F9-65627FAFE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287F3-86FC-4E12-9CAF-67BF1B29444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2989D-3D30-4022-A0F9-65627FAF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9287F3-86FC-4E12-9CAF-67BF1B29444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2989D-3D30-4022-A0F9-65627FAF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9287F3-86FC-4E12-9CAF-67BF1B29444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32989D-3D30-4022-A0F9-65627FAFE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9287F3-86FC-4E12-9CAF-67BF1B29444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32989D-3D30-4022-A0F9-65627FAF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Wes.wilson@mcssga.org" TargetMode="External"/><Relationship Id="rId7" Type="http://schemas.openxmlformats.org/officeDocument/2006/relationships/hyperlink" Target="mailto:Pam.kerr@mcssga.org" TargetMode="External"/><Relationship Id="rId2" Type="http://schemas.openxmlformats.org/officeDocument/2006/relationships/hyperlink" Target="mailto:Lashanda.acres@mcssga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ngela.burke@mcssga.org" TargetMode="External"/><Relationship Id="rId5" Type="http://schemas.openxmlformats.org/officeDocument/2006/relationships/hyperlink" Target="mailto:Randy.gibson@mcssga.org" TargetMode="External"/><Relationship Id="rId4" Type="http://schemas.openxmlformats.org/officeDocument/2006/relationships/hyperlink" Target="mailto:Fallon.harris@mcssga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ca.juhan@mcssga.org" TargetMode="External"/><Relationship Id="rId7" Type="http://schemas.openxmlformats.org/officeDocument/2006/relationships/hyperlink" Target="mailto:Michelle.foreman@mcssga.org" TargetMode="External"/><Relationship Id="rId2" Type="http://schemas.openxmlformats.org/officeDocument/2006/relationships/hyperlink" Target="mailto:Shari.broadwater@mcssga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urtney.gardner@mcssga.org" TargetMode="External"/><Relationship Id="rId5" Type="http://schemas.openxmlformats.org/officeDocument/2006/relationships/hyperlink" Target="mailto:Mariah.carroll@mcssga.org" TargetMode="External"/><Relationship Id="rId4" Type="http://schemas.openxmlformats.org/officeDocument/2006/relationships/hyperlink" Target="mailto:David.elder@mcssga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Gayle.porter@mcssga.org" TargetMode="External"/><Relationship Id="rId7" Type="http://schemas.openxmlformats.org/officeDocument/2006/relationships/hyperlink" Target="mailto:Lacoya.day@mcssga.org" TargetMode="External"/><Relationship Id="rId2" Type="http://schemas.openxmlformats.org/officeDocument/2006/relationships/hyperlink" Target="mailto:Kizmet.kendrick@mcssga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ynthia.stargill@mcssga.org" TargetMode="External"/><Relationship Id="rId5" Type="http://schemas.openxmlformats.org/officeDocument/2006/relationships/hyperlink" Target="mailto:Jessica.harmon@mcssga.org" TargetMode="External"/><Relationship Id="rId4" Type="http://schemas.openxmlformats.org/officeDocument/2006/relationships/hyperlink" Target="mailto:Amanda.rogers@mcssga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.mitchell@mcssga.org" TargetMode="External"/><Relationship Id="rId7" Type="http://schemas.openxmlformats.org/officeDocument/2006/relationships/hyperlink" Target="mailto:Diana.hare@mcssga.org" TargetMode="External"/><Relationship Id="rId2" Type="http://schemas.openxmlformats.org/officeDocument/2006/relationships/hyperlink" Target="mailto:Laura.doggett@mcssga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ric.alston@mcssga.org" TargetMode="External"/><Relationship Id="rId5" Type="http://schemas.openxmlformats.org/officeDocument/2006/relationships/hyperlink" Target="mailto:Christopher.riddles@mcssga.org" TargetMode="External"/><Relationship Id="rId4" Type="http://schemas.openxmlformats.org/officeDocument/2006/relationships/hyperlink" Target="mailto:David.donaldson@mcssga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Staff Directory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Lashanda</a:t>
                      </a:r>
                      <a:r>
                        <a:rPr lang="en-US" baseline="0" dirty="0" smtClean="0"/>
                        <a:t> Acres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Principal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Lashanda.acres@mcssga.org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Wes Wilson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Assistant</a:t>
                      </a:r>
                      <a:r>
                        <a:rPr lang="en-US" baseline="0" dirty="0" smtClean="0"/>
                        <a:t> Principal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Wes.wilson@mcssga.org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Fallon</a:t>
                      </a:r>
                      <a:r>
                        <a:rPr lang="en-US" baseline="0" dirty="0" smtClean="0"/>
                        <a:t> Harris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Coach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Fallon.harris@mcssga.org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Randy Gibson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Couselor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/>
                        </a:rPr>
                        <a:t>Randy.gibson@mcssga.org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Angela</a:t>
                      </a:r>
                      <a:r>
                        <a:rPr lang="en-US" baseline="0" dirty="0" smtClean="0"/>
                        <a:t> Burke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Secretary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/>
                        </a:rPr>
                        <a:t>Angela.burke@mcssga.org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Pamela Kerr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Bookkeeper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7"/>
                        </a:rPr>
                        <a:t>Pam.kerr@mcssga.org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Laura Gay Todd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and Front Office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Shari Broadwater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r>
                        <a:rPr lang="en-US" baseline="0" dirty="0" smtClean="0"/>
                        <a:t> Language 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Shari.broadwater@mcssga.org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Jessica </a:t>
                      </a:r>
                      <a:r>
                        <a:rPr lang="en-US" dirty="0" err="1" smtClean="0"/>
                        <a:t>Juhan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Jessica.juhan@mcssga.org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David</a:t>
                      </a:r>
                      <a:r>
                        <a:rPr lang="en-US" baseline="0" dirty="0" smtClean="0"/>
                        <a:t> Elder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David.elder@mcssga.org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Mariah Carroll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/>
                        </a:rPr>
                        <a:t>Mariah.carroll@mcssga.org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Courtney</a:t>
                      </a:r>
                      <a:r>
                        <a:rPr lang="en-US" baseline="0" dirty="0" smtClean="0"/>
                        <a:t> Gardner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/>
                        </a:rPr>
                        <a:t>Courtney.gardner@mcssga.org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Michelle Foreman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7"/>
                        </a:rPr>
                        <a:t>Michelle.foreman@mcssga.org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Kizmet</a:t>
                      </a:r>
                      <a:r>
                        <a:rPr lang="en-US" baseline="0" dirty="0" smtClean="0"/>
                        <a:t> Kendrick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English/Language 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Kizmet.kendrick@mcssga.org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Gayle Porter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Gayle.porter@mcssga.org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Amanda Rodgers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Amanda.rogers@mcssga.org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Jessica</a:t>
                      </a:r>
                      <a:r>
                        <a:rPr lang="en-US" baseline="0" dirty="0" smtClean="0"/>
                        <a:t> Harmon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/>
                        </a:rPr>
                        <a:t>Jessica.harmon@mcssga.org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Cynthia </a:t>
                      </a:r>
                      <a:r>
                        <a:rPr lang="en-US" dirty="0" err="1" smtClean="0"/>
                        <a:t>Stargill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/>
                        </a:rPr>
                        <a:t>Cynthia.stargill@mcssga.org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LaCoya</a:t>
                      </a:r>
                      <a:r>
                        <a:rPr lang="en-US" dirty="0" smtClean="0"/>
                        <a:t>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7"/>
                        </a:rPr>
                        <a:t>Lacoya.day@mcssga.org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Laura Doggett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English/Language 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Laura.doggett@mcssga.org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Andre Mitchell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Andre.mitchell@mcssga.org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David</a:t>
                      </a:r>
                      <a:r>
                        <a:rPr lang="en-US" baseline="0" dirty="0" smtClean="0"/>
                        <a:t> Donaldson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David.donaldson@mcssga.org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Christopher Riddles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/>
                        </a:rPr>
                        <a:t>Christopher.riddles@mcssga.org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Eric Alston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/>
                        </a:rPr>
                        <a:t>Eric.alston@mcssga.org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Diana</a:t>
                      </a:r>
                      <a:r>
                        <a:rPr lang="en-US" baseline="0" dirty="0" smtClean="0"/>
                        <a:t> Hare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Special</a:t>
                      </a:r>
                      <a:r>
                        <a:rPr lang="en-US" baseline="0" dirty="0" smtClean="0"/>
                        <a:t>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7"/>
                        </a:rPr>
                        <a:t>Diana.hare@mcssga.org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139</Words>
  <Application>Microsoft Office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Staff Directory</vt:lpstr>
      <vt:lpstr>Administration and Front Office</vt:lpstr>
      <vt:lpstr>6th Grade</vt:lpstr>
      <vt:lpstr>7th Grade</vt:lpstr>
      <vt:lpstr>8th Grade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Directory</dc:title>
  <dc:creator>mcss</dc:creator>
  <cp:lastModifiedBy>mcss</cp:lastModifiedBy>
  <cp:revision>5</cp:revision>
  <dcterms:created xsi:type="dcterms:W3CDTF">2016-08-24T19:04:27Z</dcterms:created>
  <dcterms:modified xsi:type="dcterms:W3CDTF">2016-10-11T14:37:49Z</dcterms:modified>
</cp:coreProperties>
</file>